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7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B592"/>
    <a:srgbClr val="F6EF2C"/>
    <a:srgbClr val="FEF8A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515" autoAdjust="0"/>
    <p:restoredTop sz="94660"/>
  </p:normalViewPr>
  <p:slideViewPr>
    <p:cSldViewPr snapToGrid="0">
      <p:cViewPr>
        <p:scale>
          <a:sx n="100" d="100"/>
          <a:sy n="100" d="100"/>
        </p:scale>
        <p:origin x="-72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19341-696B-41F4-B592-D24A5995346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819289-66B7-4C0E-8D6E-AE20827041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968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2191656" y="0"/>
            <a:ext cx="6952344" cy="885371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4657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86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Внимание!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914400"/>
            <a:ext cx="9144000" cy="59436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42876" y="1590675"/>
            <a:ext cx="8763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/>
              <a:t>Уважаемые жители!</a:t>
            </a:r>
          </a:p>
          <a:p>
            <a:pPr algn="ctr"/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30.10.2020    с 9:30 до 16:0                             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 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Загородная в домах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49,37,40,46,62,55  будет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отключение ХВС </a:t>
            </a:r>
            <a:endParaRPr lang="ru-RU" sz="3600" dirty="0"/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ГУП «Водоканал СПб» будет производить замену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водосчётчиков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водомерных узлах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786062" y="6198632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Команда ГК Д.О.М.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949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ГК ДОМ">
      <a:dk1>
        <a:sysClr val="windowText" lastClr="000000"/>
      </a:dk1>
      <a:lt1>
        <a:srgbClr val="FFFFFF"/>
      </a:lt1>
      <a:dk2>
        <a:srgbClr val="444D26"/>
      </a:dk2>
      <a:lt2>
        <a:srgbClr val="FEFAC9"/>
      </a:lt2>
      <a:accent1>
        <a:srgbClr val="FFCF40"/>
      </a:accent1>
      <a:accent2>
        <a:srgbClr val="6699CC"/>
      </a:accent2>
      <a:accent3>
        <a:srgbClr val="BA7FA2"/>
      </a:accent3>
      <a:accent4>
        <a:srgbClr val="8CCB5E"/>
      </a:accent4>
      <a:accent5>
        <a:srgbClr val="00A693"/>
      </a:accent5>
      <a:accent6>
        <a:srgbClr val="EB4C42"/>
      </a:accent6>
      <a:hlink>
        <a:srgbClr val="8E58B6"/>
      </a:hlink>
      <a:folHlink>
        <a:srgbClr val="7F6F6F"/>
      </a:folHlink>
    </a:clrScheme>
    <a:fontScheme name="Cuprum">
      <a:majorFont>
        <a:latin typeface="Cuprum"/>
        <a:ea typeface=""/>
        <a:cs typeface=""/>
      </a:majorFont>
      <a:minorFont>
        <a:latin typeface="Cuprum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2289</TotalTime>
  <Words>37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Внимание!</vt:lpstr>
    </vt:vector>
  </TitlesOfParts>
  <Company>ГСР Энерго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Zuko Lame</dc:creator>
  <cp:lastModifiedBy>User</cp:lastModifiedBy>
  <cp:revision>208</cp:revision>
  <dcterms:created xsi:type="dcterms:W3CDTF">2017-02-27T11:33:09Z</dcterms:created>
  <dcterms:modified xsi:type="dcterms:W3CDTF">2020-10-29T09:40:12Z</dcterms:modified>
</cp:coreProperties>
</file>